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6" r:id="rId4"/>
    <p:sldId id="260" r:id="rId5"/>
    <p:sldId id="269" r:id="rId6"/>
    <p:sldId id="263" r:id="rId7"/>
    <p:sldId id="281" r:id="rId8"/>
    <p:sldId id="283" r:id="rId9"/>
    <p:sldId id="277" r:id="rId10"/>
    <p:sldId id="278" r:id="rId11"/>
    <p:sldId id="279" r:id="rId12"/>
    <p:sldId id="280" r:id="rId13"/>
    <p:sldId id="265" r:id="rId14"/>
    <p:sldId id="270" r:id="rId15"/>
    <p:sldId id="275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4B3B52-730C-4F4B-A8C0-D053593997C6}">
          <p14:sldIdLst>
            <p14:sldId id="256"/>
          </p14:sldIdLst>
        </p14:section>
        <p14:section name="Untitled Section" id="{4721800E-42C8-4895-9B36-0EA0A2A16F18}">
          <p14:sldIdLst>
            <p14:sldId id="257"/>
            <p14:sldId id="276"/>
            <p14:sldId id="260"/>
            <p14:sldId id="269"/>
            <p14:sldId id="263"/>
            <p14:sldId id="281"/>
            <p14:sldId id="283"/>
            <p14:sldId id="277"/>
            <p14:sldId id="278"/>
            <p14:sldId id="279"/>
            <p14:sldId id="280"/>
            <p14:sldId id="265"/>
            <p14:sldId id="270"/>
            <p14:sldId id="275"/>
            <p14:sldId id="272"/>
            <p14:sldId id="273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00FF"/>
    <a:srgbClr val="0D3353"/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06" autoAdjust="0"/>
  </p:normalViewPr>
  <p:slideViewPr>
    <p:cSldViewPr>
      <p:cViewPr varScale="1">
        <p:scale>
          <a:sx n="56" d="100"/>
          <a:sy n="56" d="100"/>
        </p:scale>
        <p:origin x="-14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DDA0A-939D-410F-96E2-0C399D357660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EC6E3-22C3-41AE-B6D2-A7598DD7AD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836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EC6E3-22C3-41AE-B6D2-A7598DD7AD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17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EC6E3-22C3-41AE-B6D2-A7598DD7AD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7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EC6E3-22C3-41AE-B6D2-A7598DD7AD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7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EC6E3-22C3-41AE-B6D2-A7598DD7AD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5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Tm="100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">
    <p:cu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0" y="533400"/>
            <a:ext cx="7772400" cy="306705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2286000"/>
            <a:ext cx="4038600" cy="36933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64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7400" y="2819400"/>
            <a:ext cx="4953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</a:rPr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027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0" y="0"/>
            <a:ext cx="4876800" cy="6858000"/>
          </a:xfrm>
          <a:solidFill>
            <a:schemeClr val="accent1">
              <a:tint val="50000"/>
              <a:satMod val="30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00050" lvl="1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শাহনাজ বেগম লাভলী</a:t>
            </a:r>
          </a:p>
          <a:p>
            <a:pPr marL="400050" lvl="1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marL="400050" lvl="1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ঝগড়ার চর আদর্শ উচ্চ </a:t>
            </a:r>
          </a:p>
          <a:p>
            <a:pPr marL="400050" lvl="1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 । </a:t>
            </a:r>
          </a:p>
          <a:p>
            <a:pPr marL="400050" lvl="1" indent="0">
              <a:buNone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শ্রীবরদী, শেরপুর ।     </a:t>
            </a:r>
          </a:p>
          <a:p>
            <a:pPr marL="400050" lvl="1" indent="0">
              <a:buNone/>
            </a:pP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4793877" y="0"/>
            <a:ext cx="4350123" cy="6858000"/>
          </a:xfrm>
          <a:solidFill>
            <a:schemeClr val="accent1">
              <a:tint val="50000"/>
              <a:satMod val="30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 -নবম 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বিষয়- বাংলা ১ম পত্র 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কবিতা 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তারিখ- ২১- ০১ -১৪ ইং ।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4260477" y="-17929"/>
            <a:ext cx="533400" cy="6019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1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"/>
    </mc:Choice>
    <mc:Fallback xmlns="">
      <p:transition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-13447"/>
            <a:ext cx="9144000" cy="6934200"/>
            <a:chOff x="0" y="0"/>
            <a:chExt cx="9067800" cy="6934200"/>
          </a:xfrm>
        </p:grpSpPr>
        <p:pic>
          <p:nvPicPr>
            <p:cNvPr id="5" name="Content Placeholder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0"/>
              <a:ext cx="4267200" cy="6858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4800600" cy="6934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2286519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524000"/>
            <a:ext cx="6934200" cy="304698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বৃষ্টি 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ফররুখ আহমদ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88826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4482"/>
            <a:ext cx="9144000" cy="11430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>
                <a:solidFill>
                  <a:schemeClr val="tx2"/>
                </a:solidFill>
              </a:rPr>
              <a:t> </a:t>
            </a:r>
            <a:r>
              <a:rPr lang="bn-BD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>
                <a:solidFill>
                  <a:schemeClr val="tx2"/>
                </a:solidFill>
              </a:rPr>
              <a:t> 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143000"/>
            <a:ext cx="9144000" cy="571500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9638" indent="-514350">
              <a:buFont typeface="+mj-lt"/>
              <a:buAutoNum type="arabicPeriod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 ফররুখ আহমদের পরিচিতি উল্লেখ করতে পারবে । </a:t>
            </a:r>
            <a:endParaRPr lang="bn-BD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909638" indent="-514350">
              <a:buFont typeface="+mj-lt"/>
              <a:buAutoNum type="arabicPeriod"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সওয়ার,আভা, </a:t>
            </a: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তৃষাতপ্ত, বিষণ্ণ, বর্ষা   প্রভৃতি  শব্দের অর্থ বলতে পারবে 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909638" indent="-514350">
              <a:buFont typeface="+mj-lt"/>
              <a:buAutoNum type="arabicPeriod"/>
            </a:pPr>
            <a:r>
              <a:rPr lang="bn-BD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বহু প্রতীক্ষিত বৃষ্টির আগমনে প্রকৃতিতে যে পরিবর্তন পরিলক্ষিত  হল-ব্যাখ্যা  করতে পারবে ।  </a:t>
            </a:r>
          </a:p>
          <a:p>
            <a:pPr marL="909638" indent="-514350">
              <a:buFont typeface="+mj-lt"/>
              <a:buAutoNum type="arabicPeriod"/>
            </a:pP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ফুল ও রুক্ষ মাটি বৃষ্টিতে প্রাণ জুরায়- তা বর্ণনা করতে পারবে ।  </a:t>
            </a:r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909638" indent="-514350">
              <a:buFont typeface="+mj-lt"/>
              <a:buAutoNum type="arabicPeriod"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নদীর ফাটলে বন্যা আনে পূর্ণ প্রানের জোয়ার –কথাটির তাৎপর্য ব্যাখ্যা করতে পারবে ।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3422349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209" y="1532628"/>
            <a:ext cx="2373004" cy="31679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918345" y="1642532"/>
            <a:ext cx="3581400" cy="3691468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61731" y="4135531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ফররুখ</a:t>
            </a:r>
            <a:r>
              <a:rPr lang="en-US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আহমদ</a:t>
            </a:r>
            <a:r>
              <a:rPr lang="en-US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696769" y="478122"/>
            <a:ext cx="802976" cy="16790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257800" y="75099"/>
            <a:ext cx="1599631" cy="1336045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১৯১৮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090879" y="1143000"/>
            <a:ext cx="1295401" cy="139567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871648" y="752116"/>
            <a:ext cx="1900097" cy="1417021"/>
          </a:xfrm>
          <a:prstGeom prst="ellipse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জন্মস্থান</a:t>
            </a:r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/>
            <a:r>
              <a:rPr lang="bn-BD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মাগুরা জেলা  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6262048" y="2699334"/>
            <a:ext cx="1524000" cy="3110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618985" y="2157150"/>
            <a:ext cx="2405421" cy="1591016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3500000" scaled="1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পিতার নাম </a:t>
            </a:r>
          </a:p>
          <a:p>
            <a:pPr algn="ctr"/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সাবের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সৈয়দ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হাতেম</a:t>
            </a:r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আলী</a:t>
            </a:r>
            <a:endParaRPr lang="bn-BD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6262048" y="4067728"/>
            <a:ext cx="1219201" cy="19580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1" y="1642532"/>
            <a:ext cx="2433281" cy="1634068"/>
          </a:xfrm>
          <a:prstGeom prst="ellipse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</a:rPr>
              <a:t>গ্রন্থ</a:t>
            </a:r>
            <a:endParaRPr lang="bn-BD" dirty="0" smtClean="0">
              <a:solidFill>
                <a:srgbClr val="002060"/>
              </a:solidFill>
            </a:endParaRPr>
          </a:p>
          <a:p>
            <a:pPr algn="ctr"/>
            <a:r>
              <a:rPr lang="bn-BD" dirty="0" smtClean="0">
                <a:solidFill>
                  <a:srgbClr val="002060"/>
                </a:solidFill>
              </a:rPr>
              <a:t>সাত</a:t>
            </a:r>
            <a:r>
              <a:rPr lang="en-US" sz="1200" dirty="0" smtClean="0">
                <a:solidFill>
                  <a:srgbClr val="002060"/>
                </a:solidFill>
              </a:rPr>
              <a:t>   </a:t>
            </a:r>
            <a:r>
              <a:rPr lang="bn-BD" sz="1600" dirty="0" smtClean="0">
                <a:solidFill>
                  <a:srgbClr val="002060"/>
                </a:solidFill>
              </a:rPr>
              <a:t>সাগরের</a:t>
            </a:r>
            <a:r>
              <a:rPr lang="bn-BD" dirty="0" smtClean="0">
                <a:solidFill>
                  <a:srgbClr val="002060"/>
                </a:solidFill>
              </a:rPr>
              <a:t> </a:t>
            </a:r>
            <a:r>
              <a:rPr lang="bn-BD" sz="1600" dirty="0" smtClean="0">
                <a:solidFill>
                  <a:srgbClr val="002060"/>
                </a:solidFill>
              </a:rPr>
              <a:t>মাঝি</a:t>
            </a:r>
            <a:r>
              <a:rPr lang="bn-BD" sz="1200" dirty="0" smtClean="0">
                <a:solidFill>
                  <a:srgbClr val="002060"/>
                </a:solidFill>
              </a:rPr>
              <a:t>, </a:t>
            </a:r>
            <a:r>
              <a:rPr lang="bn-BD" sz="1600" dirty="0" smtClean="0">
                <a:solidFill>
                  <a:srgbClr val="002060"/>
                </a:solidFill>
              </a:rPr>
              <a:t>নৌফেল</a:t>
            </a:r>
            <a:r>
              <a:rPr lang="bn-BD" sz="1200" dirty="0" smtClean="0">
                <a:solidFill>
                  <a:srgbClr val="002060"/>
                </a:solidFill>
              </a:rPr>
              <a:t> </a:t>
            </a:r>
            <a:r>
              <a:rPr lang="bn-BD" dirty="0" smtClean="0">
                <a:solidFill>
                  <a:srgbClr val="002060"/>
                </a:solidFill>
              </a:rPr>
              <a:t> ও </a:t>
            </a:r>
            <a:r>
              <a:rPr lang="bn-BD" sz="1600" dirty="0" smtClean="0">
                <a:solidFill>
                  <a:srgbClr val="002060"/>
                </a:solidFill>
              </a:rPr>
              <a:t>হাতেম</a:t>
            </a:r>
            <a:r>
              <a:rPr lang="bn-BD" dirty="0" smtClean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5798023" y="4959273"/>
            <a:ext cx="388961" cy="8620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3291101" y="5190920"/>
            <a:ext cx="776216" cy="99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857431" y="3936293"/>
            <a:ext cx="2286569" cy="158445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0000"/>
                </a:solidFill>
              </a:rPr>
              <a:t>আইএ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bn-BD" sz="2400" dirty="0" smtClean="0">
                <a:solidFill>
                  <a:srgbClr val="FF0000"/>
                </a:solidFill>
              </a:rPr>
              <a:t>পাস</a:t>
            </a:r>
            <a:r>
              <a:rPr lang="bn-BD" dirty="0" smtClean="0">
                <a:solidFill>
                  <a:srgbClr val="FF0000"/>
                </a:solidFill>
              </a:rPr>
              <a:t> রিপন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0" name="Oval 39"/>
          <p:cNvSpPr/>
          <p:nvPr/>
        </p:nvSpPr>
        <p:spPr>
          <a:xfrm rot="19213265">
            <a:off x="5266592" y="5468624"/>
            <a:ext cx="2049570" cy="1257539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অনার্সের</a:t>
            </a:r>
            <a:r>
              <a:rPr lang="bn-BD" dirty="0" smtClean="0"/>
              <a:t> </a:t>
            </a:r>
            <a:r>
              <a:rPr lang="bn-BD" sz="2000" dirty="0" smtClean="0"/>
              <a:t>বিষয়</a:t>
            </a:r>
            <a:r>
              <a:rPr lang="bn-BD" dirty="0" smtClean="0"/>
              <a:t>  </a:t>
            </a:r>
          </a:p>
          <a:p>
            <a:pPr algn="ctr"/>
            <a:r>
              <a:rPr lang="bn-BD" sz="1600" dirty="0" smtClean="0"/>
              <a:t>দর্শন</a:t>
            </a:r>
            <a:r>
              <a:rPr lang="bn-BD" dirty="0" smtClean="0"/>
              <a:t>  ও </a:t>
            </a:r>
            <a:r>
              <a:rPr lang="bn-BD" sz="1600" dirty="0" smtClean="0"/>
              <a:t>ইংরেজিতে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1867468" y="3998604"/>
            <a:ext cx="1131628" cy="1670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1447800" y="5190920"/>
            <a:ext cx="2619517" cy="1721366"/>
          </a:xfrm>
          <a:prstGeom prst="ellipse">
            <a:avLst/>
          </a:prstGeom>
          <a:gradFill flip="none" rotWithShape="1">
            <a:gsLst>
              <a:gs pos="0">
                <a:srgbClr val="FF00FF">
                  <a:tint val="66000"/>
                  <a:satMod val="160000"/>
                </a:srgbClr>
              </a:gs>
              <a:gs pos="50000">
                <a:srgbClr val="FF00FF">
                  <a:tint val="44500"/>
                  <a:satMod val="160000"/>
                </a:srgbClr>
              </a:gs>
              <a:gs pos="100000">
                <a:srgbClr val="FF00FF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স্টাফ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রাইটার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পদে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নিয়োজিত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১৯৪৭-১৯৭২</a:t>
            </a: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4659" y="3220321"/>
            <a:ext cx="2580137" cy="2113679"/>
          </a:xfrm>
          <a:prstGeom prst="ellipse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অবদানের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একাডেমী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 আদমজী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পুরষ্কার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 flipH="1">
            <a:off x="304800" y="75099"/>
            <a:ext cx="2286000" cy="1373802"/>
          </a:xfrm>
          <a:prstGeom prst="ellipse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মরণোত্তর</a:t>
            </a:r>
            <a:endParaRPr lang="bn-BD" dirty="0" smtClean="0"/>
          </a:p>
          <a:p>
            <a:pPr algn="ctr"/>
            <a:r>
              <a:rPr lang="bn-BD" sz="1600" dirty="0" smtClean="0"/>
              <a:t>একুশে</a:t>
            </a:r>
            <a:r>
              <a:rPr lang="bn-BD" dirty="0" smtClean="0"/>
              <a:t> </a:t>
            </a:r>
            <a:r>
              <a:rPr lang="bn-BD" sz="1600" dirty="0" smtClean="0"/>
              <a:t>পদক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68171" y="2250642"/>
            <a:ext cx="728733" cy="1864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409772" y="1236064"/>
            <a:ext cx="1503918" cy="5931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918344" y="0"/>
            <a:ext cx="2110855" cy="896072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108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১৯৭৪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24" name="Straight Arrow Connector 23"/>
          <p:cNvCxnSpPr>
            <a:endCxn id="3" idx="0"/>
          </p:cNvCxnSpPr>
          <p:nvPr/>
        </p:nvCxnSpPr>
        <p:spPr>
          <a:xfrm>
            <a:off x="4199724" y="592777"/>
            <a:ext cx="509321" cy="10497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793818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  <p:bldP spid="25" grpId="0" animBg="1"/>
      <p:bldP spid="30" grpId="0" animBg="1"/>
      <p:bldP spid="39" grpId="0" animBg="1"/>
      <p:bldP spid="40" grpId="0" animBg="1"/>
      <p:bldP spid="45" grpId="0" animBg="1"/>
      <p:bldP spid="4" grpId="0" animBg="1"/>
      <p:bldP spid="1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           </a:t>
            </a:r>
            <a:r>
              <a:rPr lang="bn-BD" sz="4000" dirty="0" smtClean="0">
                <a:solidFill>
                  <a:srgbClr val="FF0000"/>
                </a:solidFill>
              </a:rPr>
              <a:t>শব্দার্থ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118919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বিষণ্ণ </a:t>
            </a:r>
            <a:r>
              <a:rPr lang="en-US" sz="4400" dirty="0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990600"/>
            <a:ext cx="3519487" cy="19847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8412" y="1442085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 খারাপ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33528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C00FF"/>
                </a:solidFill>
              </a:rPr>
              <a:t>বর্ষা</a:t>
            </a:r>
            <a:endParaRPr lang="en-US" sz="3600" dirty="0">
              <a:solidFill>
                <a:srgbClr val="CC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352800"/>
            <a:ext cx="3519487" cy="1447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8412" y="3675965"/>
            <a:ext cx="302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ঋতুর নাম 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029200"/>
            <a:ext cx="1517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তৃষাতপ্ত</a:t>
            </a:r>
            <a:r>
              <a:rPr lang="bn-BD" sz="2800" dirty="0" smtClean="0"/>
              <a:t> 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883" y="5029200"/>
            <a:ext cx="3438804" cy="15410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98228" y="5476553"/>
            <a:ext cx="3109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পিপাসায়</a:t>
            </a:r>
            <a:r>
              <a:rPr lang="bn-BD" sz="4000" dirty="0" smtClean="0">
                <a:solidFill>
                  <a:srgbClr val="0070C0"/>
                </a:solidFill>
              </a:rPr>
              <a:t> </a:t>
            </a:r>
            <a:r>
              <a:rPr lang="bn-BD" sz="3200" dirty="0" smtClean="0">
                <a:solidFill>
                  <a:srgbClr val="0070C0"/>
                </a:solidFill>
              </a:rPr>
              <a:t>কাতর </a:t>
            </a:r>
            <a:r>
              <a:rPr lang="bn-BD" sz="3600" dirty="0" smtClean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52574"/>
      </p:ext>
    </p:extLst>
  </p:cSld>
  <p:clrMapOvr>
    <a:masterClrMapping/>
  </p:clrMapOvr>
  <p:transition advTm="100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228601"/>
            <a:ext cx="8610600" cy="5381687"/>
            <a:chOff x="533400" y="228601"/>
            <a:chExt cx="8610600" cy="5381687"/>
          </a:xfrm>
        </p:grpSpPr>
        <p:sp>
          <p:nvSpPr>
            <p:cNvPr id="3" name="TextBox 2"/>
            <p:cNvSpPr txBox="1"/>
            <p:nvPr/>
          </p:nvSpPr>
          <p:spPr>
            <a:xfrm>
              <a:off x="5257800" y="957713"/>
              <a:ext cx="3886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       গোধুলী লগ্ন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3400" y="883249"/>
              <a:ext cx="152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আভা 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228601"/>
              <a:ext cx="3429000" cy="22860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3048000"/>
              <a:ext cx="3429000" cy="256228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400800" y="3716635"/>
              <a:ext cx="25146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>
                  <a:latin typeface="NikoshBAN" panose="02000000000000000000" pitchFamily="2" charset="0"/>
                  <a:cs typeface="NikoshBAN" panose="02000000000000000000" pitchFamily="2" charset="0"/>
                </a:rPr>
                <a:t>আরোহী 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" y="3855135"/>
              <a:ext cx="269622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bn-BD" sz="3600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সওয়ার  </a:t>
              </a:r>
              <a:endPara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2074658"/>
      </p:ext>
    </p:extLst>
  </p:cSld>
  <p:clrMapOvr>
    <a:masterClrMapping/>
  </p:clrMapOvr>
  <p:transition advTm="100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34668"/>
            <a:ext cx="9143999" cy="1569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দুপাশে আবাদি গ্রামে, বৃষ্টি এলো পুবের  হাওয়ায় 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বিদগ্ধ আকাশ, মাঠ ঢেকে গেল কাজল ছায়ায়</a:t>
            </a:r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1066800"/>
            <a:ext cx="9144000" cy="5791199"/>
            <a:chOff x="0" y="1066800"/>
            <a:chExt cx="9144000" cy="57911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66800"/>
              <a:ext cx="4696400" cy="282318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1576" y="1066800"/>
              <a:ext cx="4492424" cy="285904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89987"/>
              <a:ext cx="9144000" cy="2968012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981200" y="3659156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376223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1"/>
            <a:ext cx="915032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বর্ষণমুখর দিনে অরণ্যের কেয়া শিহরায় 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বিদগ্ধ ধানক্ষেত আজ তার স্পর্শ পেতে চায়   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1724" y="1323438"/>
            <a:ext cx="9144000" cy="5629835"/>
            <a:chOff x="0" y="1323438"/>
            <a:chExt cx="9144000" cy="562983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23438"/>
              <a:ext cx="4713946" cy="553456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3946" y="1323438"/>
              <a:ext cx="4430054" cy="5629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0478636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828799"/>
            <a:ext cx="9144000" cy="5029201"/>
            <a:chOff x="0" y="587933"/>
            <a:chExt cx="9144000" cy="627006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06233"/>
              <a:ext cx="4920876" cy="6251768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294" y="587933"/>
              <a:ext cx="4519706" cy="6270068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0" y="-1"/>
            <a:ext cx="91440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নদীর ফাটলে বন্যা আনে পূর্ণ প্রানের জোয়ার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1323184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21721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333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>
            <a:normAutofit fontScale="90000"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শব্দার্থ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532" y="1339099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বিষণ্ণ  </a:t>
            </a:r>
            <a:endParaRPr lang="en-US" sz="4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763998"/>
            <a:ext cx="3124200" cy="16744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4026" y="985156"/>
            <a:ext cx="3543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মন খারাপ 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632" y="2691184"/>
            <a:ext cx="20719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বর্ষা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083" y="2691183"/>
            <a:ext cx="3200400" cy="18808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2583856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 ঋতুর নাম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857063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তৃষাতপ্ত 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283" y="4775945"/>
            <a:ext cx="3124200" cy="19346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115050" y="4925212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পিপাসায়  কাতর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72200" y="5221255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6892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24000" y="1752600"/>
            <a:ext cx="2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bn-BD" dirty="0"/>
              <a:t> 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7989" y="1425714"/>
            <a:ext cx="1200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আভা</a:t>
            </a:r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81000"/>
            <a:ext cx="3124200" cy="259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7338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সওয়ার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048000"/>
            <a:ext cx="3124200" cy="2209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37338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আরোহী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5400" y="13716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গোধূলি লগ্ন 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394657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2667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 </a:t>
            </a:r>
            <a:endParaRPr lang="bn-BD" sz="7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667000"/>
            <a:ext cx="9144000" cy="280076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en-US" sz="4400" dirty="0">
              <a:solidFill>
                <a:srgbClr val="0D3353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rgbClr val="0D3353"/>
                </a:solidFill>
                <a:latin typeface="NikoshBAN" pitchFamily="2" charset="0"/>
                <a:cs typeface="NikoshBAN" pitchFamily="2" charset="0"/>
              </a:rPr>
              <a:t>বর্ষায়  প্রকৃতিতে যে রূপান্তর লক্ষ্য  করা যায়- তার বিবরণ দাও।  </a:t>
            </a:r>
            <a:endParaRPr lang="en-US" sz="6600" dirty="0">
              <a:solidFill>
                <a:srgbClr val="0D335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192247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371600"/>
          </a:xfr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বর্ষায়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প্রকৃতিতে লক্ষ্যণীয়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রূপান্তর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791200" cy="29718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>
            <a:normAutofit fontScale="92500" lnSpcReduction="20000"/>
          </a:bodyPr>
          <a:lstStyle/>
          <a:p>
            <a:pPr marL="182880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প্রানস্পন্দন</a:t>
            </a:r>
          </a:p>
          <a:p>
            <a:pPr marL="182880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পলিমাটি</a:t>
            </a:r>
          </a:p>
          <a:p>
            <a:pPr marL="182880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ভালো ফসল </a:t>
            </a:r>
          </a:p>
          <a:p>
            <a:pPr marL="182880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সারাদিন মেঘের খেলা </a:t>
            </a:r>
          </a:p>
          <a:p>
            <a:pPr marL="182880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মোহিত প্রকৃতি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448230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মূল্যায়ন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391400" cy="39624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7337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914400" indent="-627063">
              <a:buFont typeface="+mj-lt"/>
              <a:buAutoNum type="arabicPeriod"/>
            </a:pP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 দিকের হওয়ায় বৃষ্টি এল ? </a:t>
            </a:r>
          </a:p>
          <a:p>
            <a:pPr marL="914400" indent="-627063">
              <a:buFont typeface="+mj-lt"/>
              <a:buAutoNum type="arabicPeriod"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রুক্ষ মাঠ ও আকাশ কিসের সুর শোনে ?</a:t>
            </a:r>
          </a:p>
          <a:p>
            <a:pPr marL="914400" indent="-627063">
              <a:buFont typeface="+mj-lt"/>
              <a:buAutoNum type="arabicPeriod"/>
            </a:pPr>
            <a:r>
              <a:rPr lang="bn-BD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বৃষ্টি’ কবিতায়  কোন কোন নদীর উল্লেখ রয়েছে </a:t>
            </a:r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914400" indent="-627063">
              <a:buFont typeface="+mj-lt"/>
              <a:buAutoNum type="arabicPeriod"/>
            </a:pPr>
            <a:r>
              <a:rPr lang="bn-BD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বর্ষণমুখর দিনে কী শিহরায় ? </a:t>
            </a:r>
            <a:endParaRPr lang="bn-BD" dirty="0" smtClean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pPr marL="914400" indent="-627063">
              <a:buFont typeface="+mj-lt"/>
              <a:buAutoNum type="arabicPeriod"/>
            </a:pP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কোথায় পূর্ণ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প্রাণের </a:t>
            </a:r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জোয়ার আসে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62788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197"/>
            <a:ext cx="9144000" cy="1143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3175">
            <a:noFill/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1"/>
          </a:xfr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বর্ষণমুখর প্রকৃতি তোমাদের কল্পনায় কীভাবে প্রাণময় হয়ে উঠে । তা বিশ্লেষণ কর 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480790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0" y="2819400"/>
            <a:ext cx="71628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889200"/>
      </p:ext>
    </p:extLst>
  </p:cSld>
  <p:clrMapOvr>
    <a:masterClrMapping/>
  </p:clrMapOvr>
  <p:transition advTm="1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1764</TotalTime>
  <Words>310</Words>
  <Application>Microsoft Office PowerPoint</Application>
  <PresentationFormat>On-screen Show (4:3)</PresentationFormat>
  <Paragraphs>101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শব্দার্থ </vt:lpstr>
      <vt:lpstr> </vt:lpstr>
      <vt:lpstr>PowerPoint Presentation</vt:lpstr>
      <vt:lpstr>বর্ষায় প্রকৃতিতে লক্ষ্যণীয় রূপান্তর </vt:lpstr>
      <vt:lpstr>মূল্যায়ন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Doel-1612i3</dc:creator>
  <cp:lastModifiedBy>Doel-1612i3</cp:lastModifiedBy>
  <cp:revision>304</cp:revision>
  <dcterms:created xsi:type="dcterms:W3CDTF">2006-08-16T00:00:00Z</dcterms:created>
  <dcterms:modified xsi:type="dcterms:W3CDTF">2014-01-23T04:58:00Z</dcterms:modified>
</cp:coreProperties>
</file>